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4" r:id="rId2"/>
    <p:sldMasterId id="2147483652" r:id="rId3"/>
  </p:sldMasterIdLst>
  <p:notesMasterIdLst>
    <p:notesMasterId r:id="rId8"/>
  </p:notesMasterIdLst>
  <p:handoutMasterIdLst>
    <p:handoutMasterId r:id="rId9"/>
  </p:handoutMasterIdLst>
  <p:sldIdLst>
    <p:sldId id="275" r:id="rId4"/>
    <p:sldId id="287" r:id="rId5"/>
    <p:sldId id="288" r:id="rId6"/>
    <p:sldId id="289" r:id="rId7"/>
  </p:sldIdLst>
  <p:sldSz cx="9144000" cy="6858000" type="screen4x3"/>
  <p:notesSz cx="6794500" cy="9906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4E35"/>
    <a:srgbClr val="76BBB2"/>
    <a:srgbClr val="62A145"/>
    <a:srgbClr val="CE9B00"/>
    <a:srgbClr val="DC5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 autoAdjust="0"/>
    <p:restoredTop sz="91727" autoAdjust="0"/>
  </p:normalViewPr>
  <p:slideViewPr>
    <p:cSldViewPr snapToGrid="0" snapToObjects="1">
      <p:cViewPr>
        <p:scale>
          <a:sx n="90" d="100"/>
          <a:sy n="90" d="100"/>
        </p:scale>
        <p:origin x="-816" y="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B6F173-B0A5-49CF-AEED-3E6CB2BB655F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E5CB1F-9EDA-4FA0-A766-8C0AC64982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7610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3E7A2D-52D4-154D-969E-AB1165BC9EC5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36FA2-1908-414A-8006-06EFF7DB6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342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36FA2-1908-414A-8006-06EFF7DB6DB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362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36FA2-1908-414A-8006-06EFF7DB6D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720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36FA2-1908-414A-8006-06EFF7DB6D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720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36FA2-1908-414A-8006-06EFF7DB6D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720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 userDrawn="1"/>
        </p:nvSpPr>
        <p:spPr>
          <a:xfrm>
            <a:off x="540000" y="432000"/>
            <a:ext cx="8096000" cy="1143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200"/>
              </a:spcBef>
            </a:pPr>
            <a:endParaRPr lang="en-US" sz="3100" dirty="0">
              <a:solidFill>
                <a:srgbClr val="76BBB2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889000" y="36618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540000" y="1296000"/>
            <a:ext cx="8096000" cy="4361008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540000" y="432000"/>
            <a:ext cx="8096000" cy="7302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4400" b="1">
                <a:solidFill>
                  <a:srgbClr val="76BBB2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95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bg>
      <p:bgPr>
        <a:solidFill>
          <a:srgbClr val="E34E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ocket_question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68" y="50800"/>
            <a:ext cx="4851400" cy="670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365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rm one (orange)">
    <p:bg>
      <p:bgPr>
        <a:solidFill>
          <a:srgbClr val="DC5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540000" y="1296000"/>
            <a:ext cx="8096000" cy="43353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800" b="1"/>
            </a:lvl1pPr>
            <a:lvl2pPr marL="0" indent="-360000">
              <a:spcBef>
                <a:spcPts val="250"/>
              </a:spcBef>
              <a:buFont typeface="Arial"/>
              <a:buChar char="•"/>
              <a:defRPr/>
            </a:lvl2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540000" y="432000"/>
            <a:ext cx="8096000" cy="7302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487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rm two (mustard)">
    <p:bg>
      <p:bgPr>
        <a:solidFill>
          <a:srgbClr val="CE9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540000" y="1296000"/>
            <a:ext cx="8096000" cy="430969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800" b="1"/>
            </a:lvl1pPr>
            <a:lvl2pPr marL="0" indent="-360000">
              <a:spcBef>
                <a:spcPts val="250"/>
              </a:spcBef>
              <a:buFont typeface="Arial"/>
              <a:buChar char="•"/>
              <a:defRPr/>
            </a:lvl2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540000" y="432000"/>
            <a:ext cx="8096000" cy="7302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037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rm three (green)">
    <p:bg>
      <p:bgPr>
        <a:solidFill>
          <a:srgbClr val="62A1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540000" y="1296000"/>
            <a:ext cx="8096000" cy="430969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800" b="1"/>
            </a:lvl1pPr>
            <a:lvl2pPr marL="0" indent="-360000">
              <a:spcBef>
                <a:spcPts val="250"/>
              </a:spcBef>
              <a:buFont typeface="Arial"/>
              <a:buChar char="•"/>
              <a:defRPr/>
            </a:lvl2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540000" y="432000"/>
            <a:ext cx="8096000" cy="7302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361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3767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L4L-logo black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00" y="5740400"/>
            <a:ext cx="2826556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60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76BBB2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-360000" algn="l" defTabSz="457200" rtl="0" eaLnBrk="1" latinLnBrk="0" hangingPunct="1">
        <a:spcBef>
          <a:spcPts val="25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00" y="5740400"/>
            <a:ext cx="2826555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9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5" r:id="rId2"/>
    <p:sldLayoutId id="2147483666" r:id="rId3"/>
    <p:sldLayoutId id="2147483667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6BB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4L-logo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1888454"/>
            <a:ext cx="6438900" cy="32137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4080"/>
            <a:ext cx="3721100" cy="2944755"/>
          </a:xfrm>
          <a:prstGeom prst="rect">
            <a:avLst/>
          </a:prstGeom>
        </p:spPr>
      </p:pic>
      <p:pic>
        <p:nvPicPr>
          <p:cNvPr id="10" name="Picture 9" descr="bike.pd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588" y="3898900"/>
            <a:ext cx="3921911" cy="278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037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5943" y="1413253"/>
            <a:ext cx="7127359" cy="4348716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GB" sz="3200" b="0" dirty="0" smtClean="0"/>
              <a:t>Lets make a sock puppet!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3200" b="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3200" b="0" dirty="0" smtClean="0"/>
              <a:t>Practice talking about what your child is doing…</a:t>
            </a:r>
          </a:p>
          <a:p>
            <a:r>
              <a:rPr lang="en-GB" sz="3200" b="0" dirty="0"/>
              <a:t>	</a:t>
            </a:r>
            <a:r>
              <a:rPr lang="en-GB" sz="3200" b="0" dirty="0" smtClean="0"/>
              <a:t>	</a:t>
            </a:r>
            <a:r>
              <a:rPr lang="en-GB" sz="3200" b="0" dirty="0" smtClean="0">
                <a:solidFill>
                  <a:srgbClr val="00B0F0"/>
                </a:solidFill>
              </a:rPr>
              <a:t>“you’re cutting”</a:t>
            </a:r>
          </a:p>
          <a:p>
            <a:r>
              <a:rPr lang="en-GB" sz="3200" b="0" dirty="0">
                <a:solidFill>
                  <a:srgbClr val="00B0F0"/>
                </a:solidFill>
              </a:rPr>
              <a:t>	</a:t>
            </a:r>
            <a:r>
              <a:rPr lang="en-GB" sz="3200" b="0" dirty="0" smtClean="0">
                <a:solidFill>
                  <a:srgbClr val="00B0F0"/>
                </a:solidFill>
              </a:rPr>
              <a:t>	“those are the eyes”</a:t>
            </a:r>
          </a:p>
          <a:p>
            <a:r>
              <a:rPr lang="en-GB" sz="3200" b="0" dirty="0">
                <a:solidFill>
                  <a:srgbClr val="00B0F0"/>
                </a:solidFill>
              </a:rPr>
              <a:t>	</a:t>
            </a:r>
            <a:r>
              <a:rPr lang="en-GB" sz="3200" b="0" dirty="0" smtClean="0">
                <a:solidFill>
                  <a:srgbClr val="00B0F0"/>
                </a:solidFill>
              </a:rPr>
              <a:t>	“lots of long hair”</a:t>
            </a:r>
            <a:endParaRPr lang="en-GB" sz="3200" b="0" dirty="0">
              <a:solidFill>
                <a:srgbClr val="00B0F0"/>
              </a:solidFill>
            </a:endParaRPr>
          </a:p>
          <a:p>
            <a:pPr lvl="2" indent="0">
              <a:buNone/>
            </a:pPr>
            <a:endParaRPr lang="en-GB" b="0" dirty="0" smtClean="0"/>
          </a:p>
          <a:p>
            <a:pPr marL="285750" indent="-285750">
              <a:buFont typeface="Arial" pitchFamily="34" charset="0"/>
              <a:buChar char="•"/>
            </a:pPr>
            <a:endParaRPr lang="en-GB" b="0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Create and Make!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570" y="699682"/>
            <a:ext cx="2623930" cy="1448409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978" y="2466754"/>
            <a:ext cx="1394321" cy="244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0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What you can do at home: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16836" y="1284319"/>
            <a:ext cx="808311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/>
              <a:t>1. Take your puppet home </a:t>
            </a:r>
            <a:r>
              <a:rPr lang="en-GB" sz="2800" dirty="0"/>
              <a:t>&amp; tell his </a:t>
            </a:r>
            <a:r>
              <a:rPr lang="en-GB" sz="2800" dirty="0" smtClean="0"/>
              <a:t>story</a:t>
            </a:r>
          </a:p>
          <a:p>
            <a:pPr algn="ctr"/>
            <a:endParaRPr lang="en-GB" sz="2000" i="1" dirty="0"/>
          </a:p>
          <a:p>
            <a:pPr algn="ctr"/>
            <a:r>
              <a:rPr lang="en-GB" sz="2000" dirty="0" smtClean="0">
                <a:solidFill>
                  <a:srgbClr val="00B0F0"/>
                </a:solidFill>
              </a:rPr>
              <a:t>“Your new puppet friend has </a:t>
            </a:r>
            <a:r>
              <a:rPr lang="en-GB" sz="2000" dirty="0">
                <a:solidFill>
                  <a:srgbClr val="00B0F0"/>
                </a:solidFill>
              </a:rPr>
              <a:t>come </a:t>
            </a:r>
          </a:p>
          <a:p>
            <a:pPr algn="ctr"/>
            <a:r>
              <a:rPr lang="en-GB" sz="2000" dirty="0">
                <a:solidFill>
                  <a:srgbClr val="00B0F0"/>
                </a:solidFill>
              </a:rPr>
              <a:t>to visit us at home, he does not know anything about home and does </a:t>
            </a:r>
          </a:p>
          <a:p>
            <a:pPr algn="ctr"/>
            <a:r>
              <a:rPr lang="en-GB" sz="2000" dirty="0">
                <a:solidFill>
                  <a:srgbClr val="00B0F0"/>
                </a:solidFill>
              </a:rPr>
              <a:t>not know many words. </a:t>
            </a:r>
            <a:r>
              <a:rPr lang="en-GB" sz="2000" dirty="0" smtClean="0">
                <a:solidFill>
                  <a:srgbClr val="00B0F0"/>
                </a:solidFill>
              </a:rPr>
              <a:t>He has </a:t>
            </a:r>
            <a:r>
              <a:rPr lang="en-GB" sz="2000" dirty="0">
                <a:solidFill>
                  <a:srgbClr val="00B0F0"/>
                </a:solidFill>
              </a:rPr>
              <a:t>been collecting interesting </a:t>
            </a:r>
          </a:p>
          <a:p>
            <a:pPr algn="ctr"/>
            <a:r>
              <a:rPr lang="en-GB" sz="2000" dirty="0" smtClean="0">
                <a:solidFill>
                  <a:srgbClr val="00B0F0"/>
                </a:solidFill>
              </a:rPr>
              <a:t>Items - </a:t>
            </a:r>
            <a:r>
              <a:rPr lang="en-GB" sz="2000" dirty="0">
                <a:solidFill>
                  <a:srgbClr val="00B0F0"/>
                </a:solidFill>
              </a:rPr>
              <a:t>can we help him learn?”</a:t>
            </a:r>
          </a:p>
          <a:p>
            <a:endParaRPr lang="en-GB" sz="2400" dirty="0" smtClean="0"/>
          </a:p>
          <a:p>
            <a:r>
              <a:rPr lang="en-GB" sz="2800" dirty="0" smtClean="0"/>
              <a:t>2. Your new puppet friend can </a:t>
            </a:r>
            <a:r>
              <a:rPr lang="en-GB" sz="2800" dirty="0"/>
              <a:t>collect interesting items at home and when you are out and </a:t>
            </a:r>
            <a:r>
              <a:rPr lang="en-GB" sz="2800" dirty="0" smtClean="0"/>
              <a:t>about – parent could fill the box or child could fill the box!</a:t>
            </a:r>
          </a:p>
          <a:p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416750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What you can do at home: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16836" y="1284319"/>
            <a:ext cx="8482615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/>
              <a:t>3. Talk </a:t>
            </a:r>
            <a:r>
              <a:rPr lang="en-GB" sz="2800" dirty="0"/>
              <a:t>to your child (and the puppet) about the </a:t>
            </a:r>
            <a:r>
              <a:rPr lang="en-GB" sz="2800" dirty="0" smtClean="0"/>
              <a:t>items… </a:t>
            </a:r>
            <a:endParaRPr lang="en-GB" sz="2800" dirty="0"/>
          </a:p>
          <a:p>
            <a:endParaRPr lang="en-GB" sz="2800" dirty="0"/>
          </a:p>
          <a:p>
            <a:r>
              <a:rPr lang="en-GB" sz="2400" dirty="0" smtClean="0"/>
              <a:t>It’s name							</a:t>
            </a:r>
            <a:r>
              <a:rPr lang="en-GB" sz="2400" dirty="0" smtClean="0">
                <a:solidFill>
                  <a:srgbClr val="00B0F0"/>
                </a:solidFill>
              </a:rPr>
              <a:t>“it’s an apple”</a:t>
            </a:r>
          </a:p>
          <a:p>
            <a:r>
              <a:rPr lang="en-GB" sz="2400" dirty="0" smtClean="0"/>
              <a:t>What its used for					</a:t>
            </a:r>
            <a:r>
              <a:rPr lang="en-GB" sz="2400" dirty="0" smtClean="0">
                <a:solidFill>
                  <a:srgbClr val="00B0F0"/>
                </a:solidFill>
              </a:rPr>
              <a:t>“we eat it for a snack!”</a:t>
            </a:r>
          </a:p>
          <a:p>
            <a:r>
              <a:rPr lang="en-GB" sz="2400" dirty="0" smtClean="0"/>
              <a:t>What it looks/feels like			</a:t>
            </a:r>
            <a:r>
              <a:rPr lang="en-GB" sz="2400" dirty="0" smtClean="0">
                <a:solidFill>
                  <a:srgbClr val="00B0F0"/>
                </a:solidFill>
              </a:rPr>
              <a:t>“its round and juicy”</a:t>
            </a:r>
          </a:p>
          <a:p>
            <a:r>
              <a:rPr lang="en-GB" sz="2400" dirty="0" smtClean="0"/>
              <a:t>Times when you’ve used one		</a:t>
            </a:r>
            <a:r>
              <a:rPr lang="en-GB" sz="2400" dirty="0" smtClean="0">
                <a:solidFill>
                  <a:srgbClr val="00B0F0"/>
                </a:solidFill>
              </a:rPr>
              <a:t>“I ate an apple this morning”</a:t>
            </a:r>
          </a:p>
          <a:p>
            <a:r>
              <a:rPr lang="en-GB" sz="2400" dirty="0" smtClean="0"/>
              <a:t>What the word sounds like 		</a:t>
            </a:r>
            <a:r>
              <a:rPr lang="en-GB" sz="2400" dirty="0" smtClean="0">
                <a:solidFill>
                  <a:srgbClr val="00B0F0"/>
                </a:solidFill>
              </a:rPr>
              <a:t>“apple starts with </a:t>
            </a:r>
            <a:r>
              <a:rPr lang="en-GB" sz="2400" b="1" dirty="0" smtClean="0">
                <a:solidFill>
                  <a:srgbClr val="00B0F0"/>
                </a:solidFill>
              </a:rPr>
              <a:t>a</a:t>
            </a:r>
            <a:r>
              <a:rPr lang="en-GB" sz="2400" dirty="0" smtClean="0">
                <a:solidFill>
                  <a:srgbClr val="00B0F0"/>
                </a:solidFill>
              </a:rPr>
              <a:t>”</a:t>
            </a:r>
          </a:p>
          <a:p>
            <a:endParaRPr lang="en-GB" sz="2400" dirty="0"/>
          </a:p>
          <a:p>
            <a:r>
              <a:rPr lang="en-GB" sz="2400" dirty="0" smtClean="0"/>
              <a:t>Top tips!</a:t>
            </a:r>
          </a:p>
          <a:p>
            <a:r>
              <a:rPr lang="en-GB" sz="2400" dirty="0" smtClean="0"/>
              <a:t>Let your </a:t>
            </a:r>
            <a:r>
              <a:rPr lang="en-GB" sz="2400" b="1" dirty="0" smtClean="0"/>
              <a:t>child lead</a:t>
            </a:r>
          </a:p>
          <a:p>
            <a:r>
              <a:rPr lang="en-GB" sz="2400" dirty="0" smtClean="0"/>
              <a:t>Try to </a:t>
            </a:r>
            <a:r>
              <a:rPr lang="en-GB" sz="2400" b="1" dirty="0" smtClean="0"/>
              <a:t>comment and discuss </a:t>
            </a:r>
            <a:r>
              <a:rPr lang="en-GB" sz="2400" dirty="0" smtClean="0"/>
              <a:t>rather than asking lots of questions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14729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What you can do at home: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16836" y="1284319"/>
            <a:ext cx="764264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/>
              <a:t>4. Play!</a:t>
            </a:r>
            <a:endParaRPr lang="en-GB" sz="2800" dirty="0"/>
          </a:p>
          <a:p>
            <a:endParaRPr lang="en-GB" sz="2800" dirty="0" smtClean="0"/>
          </a:p>
          <a:p>
            <a:r>
              <a:rPr lang="en-GB" sz="2400" dirty="0" smtClean="0"/>
              <a:t>Bring your new puppet into your play at home, re-enacting daily activities… </a:t>
            </a:r>
          </a:p>
          <a:p>
            <a:endParaRPr lang="en-GB" sz="2400" dirty="0"/>
          </a:p>
          <a:p>
            <a:r>
              <a:rPr lang="en-GB" sz="2400" b="1" dirty="0" smtClean="0"/>
              <a:t>Comment</a:t>
            </a:r>
            <a:r>
              <a:rPr lang="en-GB" sz="2400" dirty="0" smtClean="0"/>
              <a:t> on what your child is doing with the puppet</a:t>
            </a:r>
          </a:p>
          <a:p>
            <a:r>
              <a:rPr lang="en-GB" sz="2400" dirty="0" smtClean="0"/>
              <a:t>Let your </a:t>
            </a:r>
            <a:r>
              <a:rPr lang="en-GB" sz="2400" b="1" dirty="0" smtClean="0"/>
              <a:t>child lead </a:t>
            </a:r>
            <a:r>
              <a:rPr lang="en-GB" sz="2400" dirty="0" smtClean="0"/>
              <a:t>the play</a:t>
            </a:r>
          </a:p>
          <a:p>
            <a:r>
              <a:rPr lang="en-GB" sz="2400" b="1" dirty="0" smtClean="0"/>
              <a:t>Wait</a:t>
            </a:r>
            <a:r>
              <a:rPr lang="en-GB" sz="2400" dirty="0" smtClean="0"/>
              <a:t> for your child to start the interaction</a:t>
            </a:r>
          </a:p>
          <a:p>
            <a:r>
              <a:rPr lang="en-GB" sz="2400" b="1" dirty="0" smtClean="0"/>
              <a:t>Repeat back </a:t>
            </a:r>
            <a:r>
              <a:rPr lang="en-GB" sz="2400" dirty="0" smtClean="0"/>
              <a:t>things your child says, adding a word</a:t>
            </a:r>
          </a:p>
          <a:p>
            <a:endParaRPr lang="en-GB" sz="2400" dirty="0"/>
          </a:p>
          <a:p>
            <a:r>
              <a:rPr lang="en-GB" sz="2400" dirty="0" smtClean="0">
                <a:solidFill>
                  <a:srgbClr val="E34E35"/>
                </a:solidFill>
              </a:rPr>
              <a:t>Child: “puppet eating!”</a:t>
            </a:r>
          </a:p>
          <a:p>
            <a:r>
              <a:rPr lang="en-GB" sz="2400" dirty="0" smtClean="0">
                <a:solidFill>
                  <a:srgbClr val="00B0F0"/>
                </a:solidFill>
              </a:rPr>
              <a:t>Adult: “yes, puppet is eating a cake!”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23540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andard p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lour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itle p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5893</TotalTime>
  <Words>212</Words>
  <Application>Microsoft Office PowerPoint</Application>
  <PresentationFormat>On-screen Show (4:3)</PresentationFormat>
  <Paragraphs>44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Standard page</vt:lpstr>
      <vt:lpstr>Colour background</vt:lpstr>
      <vt:lpstr>title page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Jana</dc:creator>
  <cp:lastModifiedBy>Ali Mussell</cp:lastModifiedBy>
  <cp:revision>82</cp:revision>
  <cp:lastPrinted>2016-11-07T10:40:51Z</cp:lastPrinted>
  <dcterms:created xsi:type="dcterms:W3CDTF">2014-03-11T03:03:09Z</dcterms:created>
  <dcterms:modified xsi:type="dcterms:W3CDTF">2020-05-04T10:19:45Z</dcterms:modified>
</cp:coreProperties>
</file>